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1" r:id="rId3"/>
    <p:sldId id="266" r:id="rId4"/>
    <p:sldId id="257" r:id="rId5"/>
    <p:sldId id="258" r:id="rId6"/>
    <p:sldId id="259" r:id="rId7"/>
    <p:sldId id="262" r:id="rId8"/>
    <p:sldId id="267" r:id="rId9"/>
    <p:sldId id="260" r:id="rId10"/>
    <p:sldId id="263" r:id="rId11"/>
    <p:sldId id="265" r:id="rId12"/>
    <p:sldId id="26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9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24A81F-1801-4520-B8DA-7E82EF67A19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1EB4E6-7935-4E2A-9924-32500E733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785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2d </a:t>
            </a:r>
            <a:r>
              <a:rPr lang="cs-CZ" dirty="0" err="1"/>
              <a:t>platformová</a:t>
            </a:r>
            <a:r>
              <a:rPr lang="cs-CZ" dirty="0"/>
              <a:t> hra, </a:t>
            </a:r>
            <a:r>
              <a:rPr lang="en-US" dirty="0" err="1"/>
              <a:t>Inspirovan</a:t>
            </a:r>
            <a:r>
              <a:rPr lang="cs-CZ" dirty="0"/>
              <a:t>á graficky nebo mechanikami, cíl hry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7393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Nejsmrtelnejsi</a:t>
            </a:r>
            <a:r>
              <a:rPr lang="en-US" dirty="0"/>
              <a:t> </a:t>
            </a:r>
            <a:r>
              <a:rPr lang="en-US" dirty="0" err="1"/>
              <a:t>vec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kterou</a:t>
            </a:r>
            <a:r>
              <a:rPr lang="en-US" dirty="0"/>
              <a:t> </a:t>
            </a:r>
            <a:r>
              <a:rPr lang="en-US" dirty="0" err="1"/>
              <a:t>muze</a:t>
            </a:r>
            <a:r>
              <a:rPr lang="en-US" dirty="0"/>
              <a:t> </a:t>
            </a:r>
            <a:r>
              <a:rPr lang="en-US" dirty="0" err="1"/>
              <a:t>hrac</a:t>
            </a:r>
            <a:r>
              <a:rPr lang="en-US" dirty="0"/>
              <a:t> </a:t>
            </a:r>
            <a:r>
              <a:rPr lang="en-US" dirty="0" err="1"/>
              <a:t>narazit</a:t>
            </a:r>
            <a:r>
              <a:rPr lang="en-US" dirty="0"/>
              <a:t>. </a:t>
            </a:r>
            <a:r>
              <a:rPr lang="en-US" dirty="0" err="1"/>
              <a:t>Staticke</a:t>
            </a:r>
            <a:r>
              <a:rPr lang="en-US" dirty="0"/>
              <a:t> a </a:t>
            </a:r>
            <a:r>
              <a:rPr lang="en-US" dirty="0" err="1"/>
              <a:t>pohyblive</a:t>
            </a:r>
            <a:r>
              <a:rPr lang="en-US" dirty="0"/>
              <a:t>. </a:t>
            </a:r>
            <a:r>
              <a:rPr lang="en-US" dirty="0" err="1"/>
              <a:t>Pohyblive</a:t>
            </a:r>
            <a:r>
              <a:rPr lang="en-US" dirty="0"/>
              <a:t> </a:t>
            </a:r>
            <a:r>
              <a:rPr lang="en-US" dirty="0" err="1"/>
              <a:t>maji</a:t>
            </a:r>
            <a:r>
              <a:rPr lang="en-US" dirty="0"/>
              <a:t> sensor </a:t>
            </a:r>
            <a:r>
              <a:rPr lang="en-US" dirty="0" err="1"/>
              <a:t>ktery</a:t>
            </a:r>
            <a:r>
              <a:rPr lang="en-US" dirty="0"/>
              <a:t> </a:t>
            </a:r>
            <a:r>
              <a:rPr lang="en-US" dirty="0" err="1"/>
              <a:t>lze</a:t>
            </a:r>
            <a:r>
              <a:rPr lang="en-US" dirty="0"/>
              <a:t> </a:t>
            </a:r>
            <a:r>
              <a:rPr lang="en-US" dirty="0" err="1"/>
              <a:t>detekovat</a:t>
            </a:r>
            <a:r>
              <a:rPr lang="en-US" dirty="0"/>
              <a:t> ale ne </a:t>
            </a:r>
            <a:r>
              <a:rPr lang="en-US" dirty="0" err="1"/>
              <a:t>znicit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822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Cely projekt je na </a:t>
            </a:r>
            <a:r>
              <a:rPr lang="cs-CZ" dirty="0" err="1"/>
              <a:t>platforme</a:t>
            </a:r>
            <a:r>
              <a:rPr lang="cs-CZ" dirty="0"/>
              <a:t> </a:t>
            </a:r>
            <a:r>
              <a:rPr lang="cs-CZ" dirty="0" err="1"/>
              <a:t>Github</a:t>
            </a:r>
            <a:r>
              <a:rPr lang="cs-CZ" dirty="0"/>
              <a:t>, kde lze </a:t>
            </a:r>
            <a:r>
              <a:rPr lang="cs-CZ" dirty="0" err="1"/>
              <a:t>videt</a:t>
            </a:r>
            <a:r>
              <a:rPr lang="cs-CZ" dirty="0"/>
              <a:t> jak byl projekt </a:t>
            </a:r>
            <a:r>
              <a:rPr lang="cs-CZ" dirty="0" err="1"/>
              <a:t>průbežne</a:t>
            </a:r>
            <a:r>
              <a:rPr lang="cs-CZ" dirty="0"/>
              <a:t> vylepšován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32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Unity poprvé, </a:t>
            </a:r>
            <a:r>
              <a:rPr lang="cs-CZ" dirty="0" err="1"/>
              <a:t>vybrano</a:t>
            </a:r>
            <a:r>
              <a:rPr lang="cs-CZ" dirty="0"/>
              <a:t> protože c</a:t>
            </a:r>
            <a:r>
              <a:rPr lang="en-US" dirty="0"/>
              <a:t># o </a:t>
            </a:r>
            <a:r>
              <a:rPr lang="en-US" dirty="0" err="1"/>
              <a:t>hodinach</a:t>
            </a:r>
            <a:r>
              <a:rPr lang="en-US" dirty="0"/>
              <a:t> to </a:t>
            </a:r>
            <a:r>
              <a:rPr lang="en-US" dirty="0" err="1"/>
              <a:t>stejne</a:t>
            </a:r>
            <a:r>
              <a:rPr lang="en-US" dirty="0"/>
              <a:t> rider, </a:t>
            </a:r>
            <a:r>
              <a:rPr lang="en-US" dirty="0" err="1"/>
              <a:t>aseprite</a:t>
            </a:r>
            <a:r>
              <a:rPr lang="cs-CZ" dirty="0"/>
              <a:t> – program specializovaný na pixelovou grafiku, předchozí zkušenosti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5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Nevěděl jsem jak ukládat hlasitost, ale po hledání jsem zjistil že existuje </a:t>
            </a:r>
            <a:r>
              <a:rPr lang="cs-CZ" dirty="0" err="1"/>
              <a:t>AudioMixer</a:t>
            </a:r>
            <a:r>
              <a:rPr lang="cs-CZ" dirty="0"/>
              <a:t> který má veřejné parametry hlasitosti s kterými se poté lehčeji pracuje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7129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Podle </a:t>
            </a:r>
            <a:r>
              <a:rPr lang="cs-CZ" dirty="0" err="1"/>
              <a:t>youtube</a:t>
            </a:r>
            <a:r>
              <a:rPr lang="cs-CZ" dirty="0"/>
              <a:t> videi</a:t>
            </a:r>
            <a:r>
              <a:rPr lang="en-US" dirty="0"/>
              <a:t>,</a:t>
            </a:r>
            <a:r>
              <a:rPr lang="cs-CZ" dirty="0"/>
              <a:t> tady můžete </a:t>
            </a:r>
            <a:r>
              <a:rPr lang="cs-CZ" dirty="0" err="1"/>
              <a:t>videt</a:t>
            </a:r>
            <a:r>
              <a:rPr lang="cs-CZ" dirty="0"/>
              <a:t> </a:t>
            </a:r>
            <a:r>
              <a:rPr lang="cs-CZ" dirty="0" err="1"/>
              <a:t>potrebne</a:t>
            </a:r>
            <a:r>
              <a:rPr lang="cs-CZ" dirty="0"/>
              <a:t> scripty. Hlasitosti a herní data se ukládají do separátních souboru, protože kdyby jste si </a:t>
            </a:r>
            <a:r>
              <a:rPr lang="cs-CZ" dirty="0" err="1"/>
              <a:t>chteli</a:t>
            </a:r>
            <a:r>
              <a:rPr lang="cs-CZ" dirty="0"/>
              <a:t> vymazat postup tlačítkem </a:t>
            </a:r>
            <a:r>
              <a:rPr lang="cs-CZ" dirty="0" err="1"/>
              <a:t>new</a:t>
            </a:r>
            <a:r>
              <a:rPr lang="cs-CZ" dirty="0"/>
              <a:t> game tak by jste smazali i nastavení hlasitosti a tohle mi </a:t>
            </a:r>
            <a:r>
              <a:rPr lang="cs-CZ" dirty="0" err="1"/>
              <a:t>prislo</a:t>
            </a:r>
            <a:r>
              <a:rPr lang="cs-CZ" dirty="0"/>
              <a:t> jako </a:t>
            </a:r>
            <a:r>
              <a:rPr lang="cs-CZ" dirty="0" err="1"/>
              <a:t>nejjednodusi</a:t>
            </a:r>
            <a:r>
              <a:rPr lang="cs-CZ" dirty="0"/>
              <a:t> </a:t>
            </a:r>
            <a:r>
              <a:rPr lang="cs-CZ" dirty="0" err="1"/>
              <a:t>reseni</a:t>
            </a:r>
            <a:r>
              <a:rPr lang="cs-CZ" dirty="0"/>
              <a:t> </a:t>
            </a:r>
            <a:r>
              <a:rPr lang="cs-CZ" dirty="0" err="1"/>
              <a:t>problemu</a:t>
            </a:r>
            <a:r>
              <a:rPr lang="cs-CZ" dirty="0"/>
              <a:t>.</a:t>
            </a:r>
            <a:r>
              <a:rPr lang="en-US" dirty="0"/>
              <a:t> </a:t>
            </a:r>
            <a:r>
              <a:rPr lang="en-US" dirty="0" err="1"/>
              <a:t>GameData</a:t>
            </a:r>
            <a:r>
              <a:rPr lang="en-US" dirty="0"/>
              <a:t> a </a:t>
            </a:r>
            <a:r>
              <a:rPr lang="en-US" dirty="0" err="1"/>
              <a:t>VolumeData</a:t>
            </a:r>
            <a:r>
              <a:rPr lang="en-US" dirty="0"/>
              <a:t> </a:t>
            </a:r>
            <a:r>
              <a:rPr lang="en-US" dirty="0" err="1"/>
              <a:t>inicializuji</a:t>
            </a:r>
            <a:r>
              <a:rPr lang="en-US" dirty="0"/>
              <a:t>, Persistence</a:t>
            </a:r>
            <a:r>
              <a:rPr lang="cs-CZ" dirty="0"/>
              <a:t> soubory</a:t>
            </a:r>
            <a:r>
              <a:rPr lang="en-US" dirty="0"/>
              <a:t> </a:t>
            </a:r>
            <a:r>
              <a:rPr lang="en-US" dirty="0" err="1"/>
              <a:t>jsou</a:t>
            </a:r>
            <a:r>
              <a:rPr lang="en-US" dirty="0"/>
              <a:t> </a:t>
            </a:r>
            <a:r>
              <a:rPr lang="en-US" dirty="0" err="1"/>
              <a:t>interfac</a:t>
            </a:r>
            <a:r>
              <a:rPr lang="cs-CZ" dirty="0"/>
              <a:t>y</a:t>
            </a:r>
            <a:r>
              <a:rPr lang="en-US" dirty="0"/>
              <a:t> a </a:t>
            </a:r>
            <a:r>
              <a:rPr lang="en-US" dirty="0" err="1"/>
              <a:t>jsou</a:t>
            </a:r>
            <a:r>
              <a:rPr lang="en-US" dirty="0"/>
              <a:t> v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funkce</a:t>
            </a:r>
            <a:r>
              <a:rPr lang="en-US" dirty="0"/>
              <a:t> </a:t>
            </a:r>
            <a:r>
              <a:rPr lang="cs-CZ" dirty="0"/>
              <a:t>na </a:t>
            </a:r>
            <a:r>
              <a:rPr lang="cs-CZ" dirty="0" err="1"/>
              <a:t>ukladani</a:t>
            </a:r>
            <a:r>
              <a:rPr lang="cs-CZ" dirty="0"/>
              <a:t> a </a:t>
            </a:r>
            <a:r>
              <a:rPr lang="cs-CZ" dirty="0" err="1"/>
              <a:t>nacitani</a:t>
            </a:r>
            <a:r>
              <a:rPr lang="cs-CZ" dirty="0"/>
              <a:t>, které jsou ve scriptu každého objektu </a:t>
            </a:r>
            <a:r>
              <a:rPr lang="cs-CZ" dirty="0" err="1"/>
              <a:t>ktery</a:t>
            </a:r>
            <a:r>
              <a:rPr lang="cs-CZ" dirty="0"/>
              <a:t> něco </a:t>
            </a:r>
            <a:r>
              <a:rPr lang="cs-CZ" dirty="0" err="1"/>
              <a:t>uklada</a:t>
            </a:r>
            <a:r>
              <a:rPr lang="cs-CZ" dirty="0"/>
              <a:t> a </a:t>
            </a:r>
            <a:r>
              <a:rPr lang="cs-CZ" dirty="0" err="1"/>
              <a:t>nacita</a:t>
            </a:r>
            <a:r>
              <a:rPr lang="en-US" dirty="0"/>
              <a:t>, v </a:t>
            </a:r>
            <a:r>
              <a:rPr lang="en-US" dirty="0" err="1"/>
              <a:t>kazde</a:t>
            </a:r>
            <a:r>
              <a:rPr lang="en-US" dirty="0"/>
              <a:t> scene </a:t>
            </a:r>
            <a:r>
              <a:rPr lang="en-US" dirty="0" err="1"/>
              <a:t>nachazi</a:t>
            </a:r>
            <a:r>
              <a:rPr lang="en-US" dirty="0"/>
              <a:t> </a:t>
            </a:r>
            <a:r>
              <a:rPr lang="en-US" dirty="0" err="1"/>
              <a:t>objekt</a:t>
            </a:r>
            <a:r>
              <a:rPr lang="en-US" dirty="0"/>
              <a:t> s </a:t>
            </a:r>
            <a:r>
              <a:rPr lang="en-US" dirty="0" err="1"/>
              <a:t>DataManager</a:t>
            </a:r>
            <a:r>
              <a:rPr lang="en-US" dirty="0"/>
              <a:t> ten </a:t>
            </a:r>
            <a:r>
              <a:rPr lang="en-US" dirty="0" err="1"/>
              <a:t>najde</a:t>
            </a:r>
            <a:r>
              <a:rPr lang="en-US" dirty="0"/>
              <a:t> </a:t>
            </a:r>
            <a:r>
              <a:rPr lang="en-US" dirty="0" err="1"/>
              <a:t>vsechny</a:t>
            </a:r>
            <a:r>
              <a:rPr lang="en-US" dirty="0"/>
              <a:t> </a:t>
            </a:r>
            <a:r>
              <a:rPr lang="en-US" dirty="0" err="1"/>
              <a:t>objekty</a:t>
            </a:r>
            <a:r>
              <a:rPr lang="en-US" dirty="0"/>
              <a:t> </a:t>
            </a:r>
            <a:r>
              <a:rPr lang="en-US" dirty="0" err="1"/>
              <a:t>ktere</a:t>
            </a:r>
            <a:r>
              <a:rPr lang="en-US" dirty="0"/>
              <a:t> </a:t>
            </a:r>
            <a:r>
              <a:rPr lang="en-US" dirty="0" err="1"/>
              <a:t>pouzivaji</a:t>
            </a:r>
            <a:r>
              <a:rPr lang="en-US" dirty="0"/>
              <a:t> </a:t>
            </a:r>
            <a:r>
              <a:rPr lang="en-US" dirty="0" err="1"/>
              <a:t>funkce</a:t>
            </a:r>
            <a:r>
              <a:rPr lang="en-US" dirty="0"/>
              <a:t> z interface a pride je do </a:t>
            </a:r>
            <a:r>
              <a:rPr lang="en-US" dirty="0" err="1"/>
              <a:t>listu</a:t>
            </a:r>
            <a:r>
              <a:rPr lang="en-US" dirty="0"/>
              <a:t> a </a:t>
            </a:r>
            <a:r>
              <a:rPr lang="en-US" dirty="0" err="1"/>
              <a:t>pote</a:t>
            </a:r>
            <a:r>
              <a:rPr lang="en-US" dirty="0"/>
              <a:t> vola </a:t>
            </a:r>
            <a:r>
              <a:rPr lang="en-US" dirty="0" err="1"/>
              <a:t>funkce</a:t>
            </a:r>
            <a:r>
              <a:rPr lang="en-US" dirty="0"/>
              <a:t> pro </a:t>
            </a:r>
            <a:r>
              <a:rPr lang="en-US" dirty="0" err="1"/>
              <a:t>kazdy</a:t>
            </a:r>
            <a:r>
              <a:rPr lang="en-US" dirty="0"/>
              <a:t> object, </a:t>
            </a:r>
            <a:r>
              <a:rPr lang="en-US" dirty="0" err="1"/>
              <a:t>ukladani</a:t>
            </a:r>
            <a:r>
              <a:rPr lang="cs-CZ" dirty="0"/>
              <a:t> a </a:t>
            </a:r>
            <a:r>
              <a:rPr lang="cs-CZ" dirty="0" err="1"/>
              <a:t>nahravani</a:t>
            </a:r>
            <a:r>
              <a:rPr lang="cs-CZ" dirty="0"/>
              <a:t>, a to</a:t>
            </a:r>
            <a:r>
              <a:rPr lang="en-US" dirty="0"/>
              <a:t> I </a:t>
            </a:r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meneni</a:t>
            </a:r>
            <a:r>
              <a:rPr lang="en-US" dirty="0"/>
              <a:t> </a:t>
            </a:r>
            <a:r>
              <a:rPr lang="en-US" dirty="0" err="1"/>
              <a:t>sceny</a:t>
            </a:r>
            <a:r>
              <a:rPr lang="cs-CZ" dirty="0"/>
              <a:t>. Data se </a:t>
            </a:r>
            <a:r>
              <a:rPr lang="cs-CZ" dirty="0" err="1"/>
              <a:t>ukladaji</a:t>
            </a:r>
            <a:r>
              <a:rPr lang="cs-CZ" dirty="0"/>
              <a:t> do lokálního souboru podle funkce </a:t>
            </a:r>
            <a:r>
              <a:rPr lang="cs-CZ" dirty="0" err="1"/>
              <a:t>App.datapath</a:t>
            </a:r>
            <a:r>
              <a:rPr lang="cs-CZ" dirty="0"/>
              <a:t> a to </a:t>
            </a:r>
            <a:r>
              <a:rPr lang="cs-CZ" dirty="0" err="1"/>
              <a:t>Path.Combine</a:t>
            </a:r>
            <a:r>
              <a:rPr lang="cs-CZ" dirty="0"/>
              <a:t> zkombinuje s </a:t>
            </a:r>
            <a:r>
              <a:rPr lang="cs-CZ" dirty="0" err="1"/>
              <a:t>nazvem</a:t>
            </a:r>
            <a:r>
              <a:rPr lang="cs-CZ" dirty="0"/>
              <a:t> souboru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405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Čas je </a:t>
            </a:r>
            <a:r>
              <a:rPr lang="cs-CZ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přidát</a:t>
            </a:r>
            <a:r>
              <a:rPr lang="cs-CZ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 z toho důvodu aby hráč mohl tu hru jednoduše </a:t>
            </a:r>
            <a:r>
              <a:rPr lang="cs-CZ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speedrunovat</a:t>
            </a:r>
            <a:r>
              <a:rPr lang="cs-CZ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 což </a:t>
            </a:r>
            <a:r>
              <a:rPr lang="en-US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je </a:t>
            </a:r>
            <a:r>
              <a:rPr lang="en-US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způsob</a:t>
            </a:r>
            <a:r>
              <a:rPr lang="en-US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hraní</a:t>
            </a:r>
            <a:r>
              <a:rPr lang="en-US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videohry</a:t>
            </a:r>
            <a:r>
              <a:rPr lang="en-US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 s </a:t>
            </a:r>
            <a:r>
              <a:rPr lang="en-US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účelem</a:t>
            </a:r>
            <a:r>
              <a:rPr lang="en-US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dokončit</a:t>
            </a:r>
            <a:r>
              <a:rPr lang="en-US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 ji v co </a:t>
            </a:r>
            <a:r>
              <a:rPr lang="en-US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nejkratším</a:t>
            </a:r>
            <a:r>
              <a:rPr lang="en-US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možném</a:t>
            </a:r>
            <a:r>
              <a:rPr lang="en-US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čase</a:t>
            </a:r>
            <a:r>
              <a:rPr lang="cs-CZ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. F1 pro menu s </a:t>
            </a:r>
            <a:r>
              <a:rPr lang="cs-CZ" b="0" i="0" dirty="0" err="1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ovladanim</a:t>
            </a:r>
            <a:r>
              <a:rPr lang="cs-CZ" b="0" i="0" dirty="0">
                <a:solidFill>
                  <a:srgbClr val="CDCDCD"/>
                </a:solidFill>
                <a:effectLst/>
                <a:latin typeface="Arial" panose="020B0604020202020204" pitchFamily="34" charset="0"/>
              </a:rPr>
              <a:t>. ESCAPE pro menu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18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12121"/>
                </a:solidFill>
                <a:effectLst/>
                <a:latin typeface="Inter"/>
              </a:rPr>
              <a:t>Font –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Inter"/>
              </a:rPr>
              <a:t>Thaleah</a:t>
            </a:r>
            <a:r>
              <a:rPr lang="cs-CZ" b="0" i="0" dirty="0">
                <a:solidFill>
                  <a:srgbClr val="212121"/>
                </a:solidFill>
                <a:effectLst/>
                <a:latin typeface="Inter"/>
              </a:rPr>
              <a:t>, tile mapa – cela hra </a:t>
            </a:r>
            <a:r>
              <a:rPr lang="cs-CZ" b="0" i="0" dirty="0" err="1">
                <a:solidFill>
                  <a:srgbClr val="212121"/>
                </a:solidFill>
                <a:effectLst/>
                <a:latin typeface="Inter"/>
              </a:rPr>
              <a:t>rozdelena</a:t>
            </a:r>
            <a:r>
              <a:rPr lang="cs-CZ" b="0" i="0" dirty="0">
                <a:solidFill>
                  <a:srgbClr val="212121"/>
                </a:solidFill>
                <a:effectLst/>
                <a:latin typeface="Inter"/>
              </a:rPr>
              <a:t> na </a:t>
            </a:r>
            <a:r>
              <a:rPr lang="cs-CZ" b="0" i="0" dirty="0" err="1">
                <a:solidFill>
                  <a:srgbClr val="212121"/>
                </a:solidFill>
                <a:effectLst/>
                <a:latin typeface="Inter"/>
              </a:rPr>
              <a:t>grid</a:t>
            </a:r>
            <a:r>
              <a:rPr lang="cs-CZ" b="0" i="0" dirty="0">
                <a:solidFill>
                  <a:srgbClr val="212121"/>
                </a:solidFill>
                <a:effectLst/>
                <a:latin typeface="Inter"/>
              </a:rPr>
              <a:t> a do </a:t>
            </a:r>
            <a:r>
              <a:rPr lang="cs-CZ" b="0" i="0" dirty="0" err="1">
                <a:solidFill>
                  <a:srgbClr val="212121"/>
                </a:solidFill>
                <a:effectLst/>
                <a:latin typeface="Inter"/>
              </a:rPr>
              <a:t>kazde</a:t>
            </a:r>
            <a:r>
              <a:rPr lang="cs-CZ" b="0" i="0" dirty="0">
                <a:solidFill>
                  <a:srgbClr val="212121"/>
                </a:solidFill>
                <a:effectLst/>
                <a:latin typeface="Inter"/>
              </a:rPr>
              <a:t> </a:t>
            </a:r>
            <a:r>
              <a:rPr lang="cs-CZ" b="0" i="0" dirty="0" err="1">
                <a:solidFill>
                  <a:srgbClr val="212121"/>
                </a:solidFill>
                <a:effectLst/>
                <a:latin typeface="Inter"/>
              </a:rPr>
              <a:t>casti</a:t>
            </a:r>
            <a:r>
              <a:rPr lang="cs-CZ" b="0" i="0" dirty="0">
                <a:solidFill>
                  <a:srgbClr val="212121"/>
                </a:solidFill>
                <a:effectLst/>
                <a:latin typeface="Inter"/>
              </a:rPr>
              <a:t> jde něco namalovat, paleta obrázku z </a:t>
            </a:r>
            <a:r>
              <a:rPr lang="cs-CZ" b="0" i="0" dirty="0" err="1">
                <a:solidFill>
                  <a:srgbClr val="212121"/>
                </a:solidFill>
                <a:effectLst/>
                <a:latin typeface="Inter"/>
              </a:rPr>
              <a:t>aseprite</a:t>
            </a:r>
            <a:endParaRPr lang="en-US" b="0" i="0" dirty="0">
              <a:solidFill>
                <a:srgbClr val="212121"/>
              </a:solidFill>
              <a:effectLst/>
              <a:latin typeface="Inter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06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Kazda </a:t>
            </a:r>
            <a:r>
              <a:rPr lang="en-US" dirty="0" err="1"/>
              <a:t>vec</a:t>
            </a:r>
            <a:r>
              <a:rPr lang="en-US" dirty="0"/>
              <a:t> co ma </a:t>
            </a:r>
            <a:r>
              <a:rPr lang="en-US" dirty="0" err="1"/>
              <a:t>animaci</a:t>
            </a:r>
            <a:r>
              <a:rPr lang="en-US" dirty="0"/>
              <a:t> </a:t>
            </a:r>
            <a:r>
              <a:rPr lang="en-US" dirty="0" err="1"/>
              <a:t>pouziva</a:t>
            </a:r>
            <a:r>
              <a:rPr lang="en-US" dirty="0"/>
              <a:t> animator. </a:t>
            </a:r>
            <a:r>
              <a:rPr lang="en-US" dirty="0" err="1"/>
              <a:t>Napr</a:t>
            </a:r>
            <a:r>
              <a:rPr lang="en-US" dirty="0"/>
              <a:t> </a:t>
            </a:r>
            <a:r>
              <a:rPr lang="en-US" dirty="0" err="1"/>
              <a:t>tady</a:t>
            </a:r>
            <a:r>
              <a:rPr lang="en-US" dirty="0"/>
              <a:t> </a:t>
            </a:r>
            <a:r>
              <a:rPr lang="en-US" dirty="0" err="1"/>
              <a:t>hrac</a:t>
            </a:r>
            <a:r>
              <a:rPr lang="en-US" dirty="0"/>
              <a:t> je 1 </a:t>
            </a:r>
            <a:r>
              <a:rPr lang="en-US" dirty="0" err="1"/>
              <a:t>velky</a:t>
            </a:r>
            <a:r>
              <a:rPr lang="en-US" dirty="0"/>
              <a:t> </a:t>
            </a:r>
            <a:r>
              <a:rPr lang="en-US" dirty="0" err="1"/>
              <a:t>obrazek</a:t>
            </a:r>
            <a:r>
              <a:rPr lang="en-US" dirty="0"/>
              <a:t>, </a:t>
            </a:r>
            <a:r>
              <a:rPr lang="en-US" dirty="0" err="1"/>
              <a:t>rozdeleny</a:t>
            </a:r>
            <a:r>
              <a:rPr lang="en-US" dirty="0"/>
              <a:t> </a:t>
            </a:r>
            <a:r>
              <a:rPr lang="en-US" dirty="0" err="1"/>
              <a:t>pomoci</a:t>
            </a:r>
            <a:r>
              <a:rPr lang="en-US" dirty="0"/>
              <a:t> unity sprite editor, </a:t>
            </a:r>
            <a:r>
              <a:rPr lang="en-US" dirty="0" err="1"/>
              <a:t>tyto</a:t>
            </a:r>
            <a:r>
              <a:rPr lang="en-US" dirty="0"/>
              <a:t> </a:t>
            </a:r>
            <a:r>
              <a:rPr lang="en-US" dirty="0" err="1"/>
              <a:t>casti</a:t>
            </a:r>
            <a:r>
              <a:rPr lang="en-US" dirty="0"/>
              <a:t> </a:t>
            </a:r>
            <a:r>
              <a:rPr lang="en-US" dirty="0" err="1"/>
              <a:t>jsou</a:t>
            </a:r>
            <a:r>
              <a:rPr lang="en-US" dirty="0"/>
              <a:t> </a:t>
            </a:r>
            <a:r>
              <a:rPr lang="en-US" dirty="0" err="1"/>
              <a:t>pote</a:t>
            </a:r>
            <a:r>
              <a:rPr lang="en-US" dirty="0"/>
              <a:t> </a:t>
            </a:r>
            <a:r>
              <a:rPr lang="en-US" dirty="0" err="1"/>
              <a:t>serazeny</a:t>
            </a:r>
            <a:r>
              <a:rPr lang="en-US" dirty="0"/>
              <a:t> do </a:t>
            </a:r>
            <a:r>
              <a:rPr lang="en-US" dirty="0" err="1"/>
              <a:t>tzv</a:t>
            </a:r>
            <a:r>
              <a:rPr lang="en-US" dirty="0"/>
              <a:t>. Animation </a:t>
            </a:r>
            <a:r>
              <a:rPr lang="en-US" dirty="0" err="1"/>
              <a:t>clipu</a:t>
            </a:r>
            <a:r>
              <a:rPr lang="en-US" dirty="0"/>
              <a:t> </a:t>
            </a:r>
            <a:r>
              <a:rPr lang="en-US" dirty="0" err="1"/>
              <a:t>jako</a:t>
            </a:r>
            <a:r>
              <a:rPr lang="en-US" dirty="0"/>
              <a:t> </a:t>
            </a:r>
            <a:r>
              <a:rPr lang="en-US" dirty="0" err="1"/>
              <a:t>behani</a:t>
            </a:r>
            <a:r>
              <a:rPr lang="en-US" dirty="0"/>
              <a:t>, </a:t>
            </a:r>
            <a:r>
              <a:rPr lang="en-US" dirty="0" err="1"/>
              <a:t>utok</a:t>
            </a:r>
            <a:r>
              <a:rPr lang="en-US" dirty="0"/>
              <a:t>… </a:t>
            </a:r>
            <a:r>
              <a:rPr lang="en-US" dirty="0" err="1"/>
              <a:t>jednotlive</a:t>
            </a:r>
            <a:r>
              <a:rPr lang="en-US" dirty="0"/>
              <a:t> </a:t>
            </a:r>
            <a:r>
              <a:rPr lang="en-US" dirty="0" err="1"/>
              <a:t>clipy</a:t>
            </a:r>
            <a:r>
              <a:rPr lang="en-US" dirty="0"/>
              <a:t> se </a:t>
            </a:r>
            <a:r>
              <a:rPr lang="en-US" dirty="0" err="1"/>
              <a:t>spousti</a:t>
            </a:r>
            <a:r>
              <a:rPr lang="en-US" dirty="0"/>
              <a:t> </a:t>
            </a:r>
            <a:r>
              <a:rPr lang="en-US" dirty="0" err="1"/>
              <a:t>podle</a:t>
            </a:r>
            <a:r>
              <a:rPr lang="en-US" dirty="0"/>
              <a:t> </a:t>
            </a:r>
            <a:r>
              <a:rPr lang="en-US" dirty="0" err="1"/>
              <a:t>Triggeru</a:t>
            </a:r>
            <a:r>
              <a:rPr lang="en-US" dirty="0"/>
              <a:t> </a:t>
            </a:r>
            <a:r>
              <a:rPr lang="en-US" dirty="0" err="1"/>
              <a:t>neboli</a:t>
            </a:r>
            <a:r>
              <a:rPr lang="en-US" dirty="0"/>
              <a:t> </a:t>
            </a:r>
            <a:r>
              <a:rPr lang="en-US" dirty="0" err="1"/>
              <a:t>spoustecu</a:t>
            </a:r>
            <a:r>
              <a:rPr lang="en-US" dirty="0"/>
              <a:t> v </a:t>
            </a:r>
            <a:r>
              <a:rPr lang="en-US" dirty="0" err="1"/>
              <a:t>kodu</a:t>
            </a:r>
            <a:r>
              <a:rPr lang="en-US" dirty="0"/>
              <a:t>, </a:t>
            </a:r>
            <a:r>
              <a:rPr lang="en-US" dirty="0" err="1"/>
              <a:t>napr</a:t>
            </a:r>
            <a:r>
              <a:rPr lang="en-US" dirty="0"/>
              <a:t> </a:t>
            </a:r>
            <a:r>
              <a:rPr lang="en-US" dirty="0" err="1"/>
              <a:t>kdyz</a:t>
            </a:r>
            <a:r>
              <a:rPr lang="en-US" dirty="0"/>
              <a:t> se </a:t>
            </a:r>
            <a:r>
              <a:rPr lang="en-US" dirty="0" err="1"/>
              <a:t>hrac</a:t>
            </a:r>
            <a:r>
              <a:rPr lang="en-US" dirty="0"/>
              <a:t> </a:t>
            </a:r>
            <a:r>
              <a:rPr lang="en-US" dirty="0" err="1"/>
              <a:t>hybe</a:t>
            </a:r>
            <a:r>
              <a:rPr lang="en-US" dirty="0"/>
              <a:t> </a:t>
            </a:r>
            <a:r>
              <a:rPr lang="en-US" dirty="0" err="1"/>
              <a:t>tak</a:t>
            </a:r>
            <a:r>
              <a:rPr lang="en-US" dirty="0"/>
              <a:t> se </a:t>
            </a:r>
            <a:r>
              <a:rPr lang="en-US" dirty="0" err="1"/>
              <a:t>zaktivuje</a:t>
            </a:r>
            <a:r>
              <a:rPr lang="en-US" dirty="0"/>
              <a:t> </a:t>
            </a:r>
            <a:r>
              <a:rPr lang="en-US" dirty="0" err="1"/>
              <a:t>spoustec</a:t>
            </a:r>
            <a:r>
              <a:rPr lang="en-US" dirty="0"/>
              <a:t> Move a </a:t>
            </a:r>
            <a:r>
              <a:rPr lang="en-US" dirty="0" err="1"/>
              <a:t>spusti</a:t>
            </a:r>
            <a:r>
              <a:rPr lang="en-US" dirty="0"/>
              <a:t> se </a:t>
            </a:r>
            <a:r>
              <a:rPr lang="en-US" dirty="0" err="1"/>
              <a:t>animace</a:t>
            </a:r>
            <a:r>
              <a:rPr lang="en-US" dirty="0"/>
              <a:t> </a:t>
            </a:r>
            <a:r>
              <a:rPr lang="en-US" dirty="0" err="1"/>
              <a:t>pohybu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852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Strileji</a:t>
            </a:r>
            <a:r>
              <a:rPr lang="en-US" dirty="0"/>
              <a:t> v </a:t>
            </a:r>
            <a:r>
              <a:rPr lang="en-US" dirty="0" err="1"/>
              <a:t>intervalech</a:t>
            </a:r>
            <a:r>
              <a:rPr lang="en-US" dirty="0"/>
              <a:t> </a:t>
            </a:r>
            <a:r>
              <a:rPr lang="en-US" dirty="0" err="1"/>
              <a:t>pokud</a:t>
            </a:r>
            <a:r>
              <a:rPr lang="en-US" dirty="0"/>
              <a:t> </a:t>
            </a:r>
            <a:r>
              <a:rPr lang="en-US" dirty="0" err="1"/>
              <a:t>uvidi</a:t>
            </a:r>
            <a:r>
              <a:rPr lang="en-US" dirty="0"/>
              <a:t>, </a:t>
            </a:r>
            <a:r>
              <a:rPr lang="en-US" dirty="0" err="1"/>
              <a:t>jinak</a:t>
            </a:r>
            <a:r>
              <a:rPr lang="en-US" dirty="0"/>
              <a:t> </a:t>
            </a:r>
            <a:r>
              <a:rPr lang="en-US" dirty="0" err="1"/>
              <a:t>chodi</a:t>
            </a:r>
            <a:r>
              <a:rPr lang="en-US" dirty="0"/>
              <a:t>. </a:t>
            </a:r>
            <a:r>
              <a:rPr lang="en-US" dirty="0" err="1"/>
              <a:t>Nejefektivnejsi</a:t>
            </a:r>
            <a:r>
              <a:rPr lang="en-US" dirty="0"/>
              <a:t> </a:t>
            </a:r>
            <a:r>
              <a:rPr lang="en-US" dirty="0" err="1"/>
              <a:t>zabiti</a:t>
            </a:r>
            <a:r>
              <a:rPr lang="en-US" dirty="0"/>
              <a:t> </a:t>
            </a:r>
            <a:r>
              <a:rPr lang="en-US" dirty="0" err="1"/>
              <a:t>skokem</a:t>
            </a:r>
            <a:r>
              <a:rPr lang="en-US" dirty="0"/>
              <a:t> </a:t>
            </a:r>
            <a:r>
              <a:rPr lang="en-US" dirty="0" err="1"/>
              <a:t>inspi</a:t>
            </a:r>
            <a:r>
              <a:rPr lang="cs-CZ" dirty="0"/>
              <a:t>r</a:t>
            </a:r>
            <a:r>
              <a:rPr lang="en-US" dirty="0" err="1"/>
              <a:t>ovano</a:t>
            </a:r>
            <a:r>
              <a:rPr lang="en-US" dirty="0"/>
              <a:t> </a:t>
            </a:r>
            <a:r>
              <a:rPr lang="en-US" dirty="0" err="1"/>
              <a:t>mariem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EB4E6-7935-4E2A-9924-32500E733E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7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7127D-7067-40E2-BD50-7DF827251139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662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16893-1F46-4410-B669-39FD9BE8012B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21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CC9C2-6F8B-4A24-8609-B3786C2858F3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247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85387-95CA-44D0-8BCE-AA701CFD394D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2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C5283-0E55-43E4-8F64-26ECFCD2836E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740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B72E-D0B3-4CF7-8335-04AE23410EF3}" type="datetime1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885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06B00-C527-4783-BA1B-E02A2CECA2C3}" type="datetime1">
              <a:rPr lang="en-US" smtClean="0"/>
              <a:t>5/19/2025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134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4FD08-3045-4D2B-A830-04448E36780F}" type="datetime1">
              <a:rPr lang="en-US" smtClean="0"/>
              <a:t>5/19/2025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91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5A7A5-B496-4B0B-94BC-51BBFE427C25}" type="datetime1">
              <a:rPr lang="en-US" smtClean="0"/>
              <a:t>5/19/2025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66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AEF72D6-DFF0-49F9-BB51-55E92C6F7D4C}" type="datetime1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23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DBCAA-58AF-4C1A-BCF9-92C0D84D6577}" type="datetime1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41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B36EDAF-BF29-431A-B105-EE077887F343}" type="datetime1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82D501B-6587-4BB6-A162-C67E5BAFC95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456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4BC03-B3E1-E5BB-D565-1AB475310F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Ročníková práce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597DE7-A5AE-78FC-C766-450D9D8AE3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Štěpán Žďánský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80748C-77F3-556C-FBB1-A25190417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624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E1098-5873-A8BE-B080-B5470B668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Animace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27D241-3A9B-2412-C792-B03F9CEE5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322" y="2194796"/>
            <a:ext cx="9167355" cy="61115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7F6C8-2A16-6C62-83C8-B532C97DE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975B26-684E-A1CA-D650-46F26F9EC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959" y="3180104"/>
            <a:ext cx="6106377" cy="2905530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7BC1AC9A-92C5-7AFC-4E71-B37BD2CD5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9882" y="3913548"/>
            <a:ext cx="2026024" cy="276999"/>
          </a:xfrm>
          <a:prstGeom prst="rect">
            <a:avLst/>
          </a:prstGeom>
          <a:solidFill>
            <a:srgbClr val="26323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/>
              </a:rPr>
              <a:t>animator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/>
              </a:rPr>
              <a:t>SetTrigger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/>
              </a:rPr>
              <a:t>"Move"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308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38A1B-B5EF-7157-4330-687732E6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Nepřátelé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42CD7-FFFA-9A05-3B03-B1FD150EF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BC43AA-5F79-FA87-BC91-F15637B9A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087" y="2445206"/>
            <a:ext cx="2411413" cy="3013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2EE9C6-5009-FB4A-3585-A0F0B1F4A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883" y="2035109"/>
            <a:ext cx="2342991" cy="383398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D32824-79BB-BDD1-4BEC-449D083B7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07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BBFD8-4C42-D17E-3E05-D0966BBD7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Pasti</a:t>
            </a:r>
            <a:endParaRPr lang="en-US" dirty="0"/>
          </a:p>
        </p:txBody>
      </p:sp>
      <p:pic>
        <p:nvPicPr>
          <p:cNvPr id="13" name="Content Placeholder 12" descr="A black triangle with a black background&#10;&#10;AI-generated content may be incorrect.">
            <a:extLst>
              <a:ext uri="{FF2B5EF4-FFF2-40B4-BE49-F238E27FC236}">
                <a16:creationId xmlns:a16="http://schemas.microsoft.com/office/drawing/2014/main" id="{C38468E2-AC4E-6A1D-FEA7-79F2C5B4AD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681" y="1737360"/>
            <a:ext cx="3887788" cy="414697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E5C112-6E07-A0B3-8367-521344D8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044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A249D-ECF6-A789-0CC8-B02D980DE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Závěr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A454-478A-07B4-BDD1-CB5A2FA88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Děkuji za pozornost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BCEB07-C1C7-A60D-67CC-E1A534E18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749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C8048-6DCD-A692-3CAE-E88EBA0A5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Úvod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E8EAF-A676-1906-5DED-600AA9730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Mario | Chaikelpedia Wiki | Fandom">
            <a:extLst>
              <a:ext uri="{FF2B5EF4-FFF2-40B4-BE49-F238E27FC236}">
                <a16:creationId xmlns:a16="http://schemas.microsoft.com/office/drawing/2014/main" id="{8E610F7E-F2BF-14E6-DF9B-F407EBD15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0613" y="1780537"/>
            <a:ext cx="2709555" cy="415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 Wanna Be The Forsenbaj - Speedrun.com">
            <a:extLst>
              <a:ext uri="{FF2B5EF4-FFF2-40B4-BE49-F238E27FC236}">
                <a16:creationId xmlns:a16="http://schemas.microsoft.com/office/drawing/2014/main" id="{379EA9DF-50E5-0EB1-526E-923C13163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77" y="2174843"/>
            <a:ext cx="4736123" cy="3365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1BA26A-1F37-C2E3-9051-FA6B9724A182}"/>
              </a:ext>
            </a:extLst>
          </p:cNvPr>
          <p:cNvSpPr txBox="1"/>
          <p:nvPr/>
        </p:nvSpPr>
        <p:spPr>
          <a:xfrm>
            <a:off x="562017" y="5608136"/>
            <a:ext cx="63318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https://delicious-fruit.com/ratings/game_details.php?id=19936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716103-4563-9961-1096-71E2A65D7E81}"/>
              </a:ext>
            </a:extLst>
          </p:cNvPr>
          <p:cNvSpPr txBox="1"/>
          <p:nvPr/>
        </p:nvSpPr>
        <p:spPr>
          <a:xfrm>
            <a:off x="7440613" y="59774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https://mario.nintendo.com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1D1676-2382-59D4-C653-1CF212707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8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CAFC-E9B1-B23F-89D8-5FE477B57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Vývoj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AFB9F16-1C4F-EF3F-C1DC-714E31443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48677" y="1961124"/>
            <a:ext cx="6894645" cy="402272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8E53E-F5FD-36CD-01DE-7692C1E1A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900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DF1E-626F-E0CA-3303-211377E6A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28A8-D228-AB2D-5AAC-07F84D19A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A black and white cube with white squares&#10;&#10;AI-generated content may be incorrect.">
            <a:extLst>
              <a:ext uri="{FF2B5EF4-FFF2-40B4-BE49-F238E27FC236}">
                <a16:creationId xmlns:a16="http://schemas.microsoft.com/office/drawing/2014/main" id="{6A0FA3F9-DF8D-26D7-D1CA-85516A6B74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890" y="1387848"/>
            <a:ext cx="8374704" cy="4710771"/>
          </a:xfrm>
          <a:prstGeom prst="rect">
            <a:avLst/>
          </a:prstGeom>
        </p:spPr>
      </p:pic>
      <p:pic>
        <p:nvPicPr>
          <p:cNvPr id="1026" name="Picture 2" descr="Rider – Wikipedie">
            <a:extLst>
              <a:ext uri="{FF2B5EF4-FFF2-40B4-BE49-F238E27FC236}">
                <a16:creationId xmlns:a16="http://schemas.microsoft.com/office/drawing/2014/main" id="{9F83A5B4-A254-8154-EFB0-2BCC6EBA1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737360"/>
            <a:ext cx="4023360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seprite – Wikipedie">
            <a:extLst>
              <a:ext uri="{FF2B5EF4-FFF2-40B4-BE49-F238E27FC236}">
                <a16:creationId xmlns:a16="http://schemas.microsoft.com/office/drawing/2014/main" id="{470220B1-5E81-5757-8CB1-F794CBF03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745" y="2399176"/>
            <a:ext cx="2711630" cy="290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01F9E4-EC95-C3CA-B474-F3804FE6BF52}"/>
              </a:ext>
            </a:extLst>
          </p:cNvPr>
          <p:cNvSpPr txBox="1"/>
          <p:nvPr/>
        </p:nvSpPr>
        <p:spPr>
          <a:xfrm>
            <a:off x="1198330" y="5913953"/>
            <a:ext cx="69865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https://www.jetbrains.com/rider/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02A7C2-079A-0A75-4F34-EDA4C8F4D393}"/>
              </a:ext>
            </a:extLst>
          </p:cNvPr>
          <p:cNvSpPr txBox="1"/>
          <p:nvPr/>
        </p:nvSpPr>
        <p:spPr>
          <a:xfrm>
            <a:off x="5241745" y="5913953"/>
            <a:ext cx="6987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https://www.aseprite.org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5E69B7-2DC9-A077-7224-0106CBB2969D}"/>
              </a:ext>
            </a:extLst>
          </p:cNvPr>
          <p:cNvSpPr txBox="1"/>
          <p:nvPr/>
        </p:nvSpPr>
        <p:spPr>
          <a:xfrm>
            <a:off x="8735739" y="5869094"/>
            <a:ext cx="6987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https://unity.com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58A3A-222B-E133-8122-981B01BF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38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97EC0-8002-3BC4-F622-672DA6646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Úvodní stránka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18124-C9F1-048E-A3FF-0BDE92FEB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329977-7AB4-71B1-867E-E2234A378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638" y="1845734"/>
            <a:ext cx="6877683" cy="415406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EE0BDF-89E4-5C06-DE32-79377FD4E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06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33CD2-C98A-3BD9-D154-5F5E49C57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Hudba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90DA5-1C8F-C260-EAC8-A298DBD45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0C24E0-A055-D53B-E818-844858535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8432" y="1771923"/>
            <a:ext cx="6876288" cy="417098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23A0D-1D7D-E398-0DFD-D09B0481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6</a:t>
            </a:fld>
            <a:endParaRPr lang="en-US"/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EE65A884-D3F6-16EA-DB41-0FEAF2BAD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25" y="3338807"/>
            <a:ext cx="3213663" cy="103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691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DDFF-EA44-7C70-E651-6B2948B6E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Ukládání a načítání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F405EE-7BC7-DFB8-F8F8-A9B18DD3312F}"/>
              </a:ext>
            </a:extLst>
          </p:cNvPr>
          <p:cNvSpPr txBox="1"/>
          <p:nvPr/>
        </p:nvSpPr>
        <p:spPr>
          <a:xfrm>
            <a:off x="4229100" y="2628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D2BBC1-29DC-AE03-DC4B-8313F46DD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6609" y="1879949"/>
            <a:ext cx="2817140" cy="440464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1310A-61C5-2BC7-CE39-40FFDC061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E2AA0D-09DE-7A5F-D25F-A0C393CA5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91" y="2062083"/>
            <a:ext cx="5106113" cy="1133633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249907B3-7428-46C8-80D8-68BD1892A0F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02820" y="4611206"/>
            <a:ext cx="3698838" cy="276999"/>
          </a:xfrm>
          <a:prstGeom prst="rect">
            <a:avLst/>
          </a:prstGeom>
          <a:solidFill>
            <a:srgbClr val="26323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CEE3"/>
                </a:solidFill>
                <a:effectLst/>
                <a:latin typeface="JetBrains Mono"/>
              </a:rPr>
              <a:t>Path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CEE3"/>
                </a:solidFill>
                <a:effectLst/>
                <a:latin typeface="JetBrains Mono"/>
              </a:rPr>
              <a:t>Combine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CEE3"/>
                </a:solidFill>
                <a:effectLst/>
                <a:latin typeface="JetBrains Mono"/>
              </a:rPr>
              <a:t>Application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CEE3"/>
                </a:solidFill>
                <a:effectLst/>
                <a:latin typeface="JetBrains Mono"/>
              </a:rPr>
              <a:t>persistentDataPath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CEE3"/>
                </a:solidFill>
                <a:effectLst/>
                <a:latin typeface="JetBrains Mono"/>
              </a:rPr>
              <a:t>fileName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D44254-BE05-DB64-10BE-BCB7EE1CD8C3}"/>
              </a:ext>
            </a:extLst>
          </p:cNvPr>
          <p:cNvSpPr txBox="1"/>
          <p:nvPr/>
        </p:nvSpPr>
        <p:spPr>
          <a:xfrm>
            <a:off x="309731" y="5013711"/>
            <a:ext cx="6710979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450215" algn="just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C:/Users/Uživatel/AppData/LocalLow/JménoVývojáře/Názevhry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249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85DC-EE41-ED0A-AA84-C1C2131D8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</a:t>
            </a:r>
            <a:r>
              <a:rPr lang="cs-CZ" dirty="0" err="1"/>
              <a:t>živatelské</a:t>
            </a:r>
            <a:r>
              <a:rPr lang="cs-CZ" dirty="0"/>
              <a:t> rozhraní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47C0DA7-A979-4B1F-09D6-AD574BFEA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7280" y="2226657"/>
            <a:ext cx="2353003" cy="49536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0AA29-978F-0431-7EFF-8F368DC71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0C2546-8D1F-4A3F-1B3A-D62C235B1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6280" y="2226657"/>
            <a:ext cx="2428440" cy="7879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C39B58-1F75-4B3F-715D-EA0AFE1D06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1223" y="2226657"/>
            <a:ext cx="2471600" cy="24946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624CE9-4095-8B3B-522F-5492F41E53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805" y="5248933"/>
            <a:ext cx="2695951" cy="2095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B02B334-9601-9017-EEFF-F567FC86A8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8825" y="4472537"/>
            <a:ext cx="1543265" cy="15527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F063EA3-63C5-24E0-A218-3F0F9857B0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49805" y="3298361"/>
            <a:ext cx="1247949" cy="53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140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B21DB-116D-BE71-64E9-A17A456C9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Grafika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75449E-EBC8-1ED1-9274-0BE46D7C0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6458" y="1845734"/>
            <a:ext cx="7383142" cy="4462424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8EB922-ADF7-A93F-CCDA-B003F940E3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5734"/>
            <a:ext cx="2508374" cy="24547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2BF542-702D-05E5-503F-3EDF24CF2D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306" y="4790988"/>
            <a:ext cx="3734321" cy="123842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8FE147-F445-0A47-2B7F-CEAF505F6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501B-6587-4BB6-A162-C67E5BAFC9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9046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1847</TotalTime>
  <Words>496</Words>
  <Application>Microsoft Office PowerPoint</Application>
  <PresentationFormat>Widescreen</PresentationFormat>
  <Paragraphs>56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Arial</vt:lpstr>
      <vt:lpstr>Calibri</vt:lpstr>
      <vt:lpstr>Calibri Light</vt:lpstr>
      <vt:lpstr>Inter</vt:lpstr>
      <vt:lpstr>JetBrains Mono</vt:lpstr>
      <vt:lpstr>Retrospect</vt:lpstr>
      <vt:lpstr>Ročníková práce</vt:lpstr>
      <vt:lpstr>Úvod</vt:lpstr>
      <vt:lpstr>Vývoj</vt:lpstr>
      <vt:lpstr>Technologie</vt:lpstr>
      <vt:lpstr>Úvodní stránka</vt:lpstr>
      <vt:lpstr>Hudba</vt:lpstr>
      <vt:lpstr>Ukládání a načítání</vt:lpstr>
      <vt:lpstr>Uživatelské rozhraní</vt:lpstr>
      <vt:lpstr>Grafika</vt:lpstr>
      <vt:lpstr>Animace</vt:lpstr>
      <vt:lpstr>Nepřátelé</vt:lpstr>
      <vt:lpstr>Pasti</vt:lpstr>
      <vt:lpstr>Závěr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Štěpán Žďánský</dc:creator>
  <cp:lastModifiedBy>Štěpán Žďánský</cp:lastModifiedBy>
  <cp:revision>19</cp:revision>
  <dcterms:created xsi:type="dcterms:W3CDTF">2025-05-04T14:38:02Z</dcterms:created>
  <dcterms:modified xsi:type="dcterms:W3CDTF">2025-05-19T20:58:13Z</dcterms:modified>
</cp:coreProperties>
</file>

<file path=docProps/thumbnail.jpeg>
</file>